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879793-3255-4462-AB0F-5861C767910E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CE622D-9216-43B4-AD4C-1D992C5A8F25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C22B-A044-4E6B-9D63-5912AD7AEB32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3866-ACB6-4A69-ABD3-C824392F694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0B7A-682F-4068-9AD6-ED3E664A1B17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eaching's Powerpoint\PowerPoint Pics\2806253319_2caf2843c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>
            <a:noAutofit/>
          </a:bodyPr>
          <a:lstStyle/>
          <a:p>
            <a:r>
              <a:rPr lang="ar-EG" sz="115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غير مذنب</a:t>
            </a:r>
            <a:endParaRPr lang="ar-EG" sz="115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lti\Desktop\PIC Amir\edit pic 2\PIC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76778"/>
            <a:ext cx="235891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Agenda</a:t>
            </a:r>
            <a:endParaRPr lang="ar-EG" sz="54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8477" y="928670"/>
            <a:ext cx="448552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1. إيه هو التحرش ؟ 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6756" y="1643050"/>
            <a:ext cx="53272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2. مين هو المتحرش ؟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720" y="2359406"/>
            <a:ext cx="512031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 إمتى نبدأ نعلم أولادنا </a:t>
            </a:r>
          </a:p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عن الجنس ؟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8475" y="5267469"/>
            <a:ext cx="5444119" cy="16619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6</a:t>
            </a: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إزاى نحمى اولادنا </a:t>
            </a:r>
          </a:p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و من هو الطفل المُعرض؟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8702" y="3786190"/>
            <a:ext cx="629531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4. إيه هى علامات التحرش ؟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519" y="4643446"/>
            <a:ext cx="531748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5. إعمل ايه لو عرفت !؟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p"/>
      <p:bldP spid="11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Not Guilty\NOT GUILTY  ppt\Olindia's Powerpoint TV\new edit pix\a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60734"/>
            <a:ext cx="9358346" cy="7018758"/>
          </a:xfrm>
          <a:prstGeom prst="rect">
            <a:avLst/>
          </a:prstGeom>
          <a:noFill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52" y="1722674"/>
            <a:ext cx="87154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ما بين 25% و43%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من المتحرشين جنسياً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ومرتكبي الجرائم ضد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الأطفال هم أطفال وغالباً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ما يكونون في سن السادسة من عمرهم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EG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“أخبار الساعه 23:12 فى أكتوبر 2006”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6260" y="576844"/>
            <a:ext cx="500489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من هو المتحرش ؟</a:t>
            </a:r>
            <a:endParaRPr lang="ar-EG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ot Guilty\NOT GUILTY  ppt\Olindia's Powerpoint TV\new edit pix\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0158" y="71414"/>
            <a:ext cx="7962436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6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6. ازاى نحمى اولادنا و من هو</a:t>
            </a:r>
          </a:p>
          <a:p>
            <a:pPr marL="742950" indent="-742950" algn="ctr"/>
            <a:r>
              <a:rPr lang="ar-EG" sz="6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الطفل المُعرض؟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71934" y="2071678"/>
            <a:ext cx="4857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* طبقاً لإحصائيات الحالات المسجلة فقط فإن واحدة من كل ثلاث بنات وواحد من كل سبعة أولاد تعرضوا للتحرش الجنسي.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122</Words>
  <Application>Microsoft Office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غير مذنب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Melti</dc:creator>
  <cp:lastModifiedBy>Melti</cp:lastModifiedBy>
  <cp:revision>5</cp:revision>
  <dcterms:created xsi:type="dcterms:W3CDTF">2011-11-27T12:48:28Z</dcterms:created>
  <dcterms:modified xsi:type="dcterms:W3CDTF">2011-11-27T13:01:56Z</dcterms:modified>
</cp:coreProperties>
</file>