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BD757C4-DD5F-4F8D-9A4A-0572FAB4C7FB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309CC5-9AFA-437B-BFAE-71DF42619729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C22B-A044-4E6B-9D63-5912AD7AEB32}" type="slidenum">
              <a:rPr lang="ar-EG" smtClean="0"/>
              <a:pPr/>
              <a:t>2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EG" sz="3600" kern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>الفرق</a:t>
            </a:r>
            <a:r>
              <a:rPr lang="ar-EG" sz="3600" kern="120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> بين التحرش و الأغتصاب</a:t>
            </a:r>
            <a:endParaRPr lang="ar-EG" sz="3600" kern="12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C22B-A044-4E6B-9D63-5912AD7AEB32}" type="slidenum">
              <a:rPr lang="ar-EG" smtClean="0"/>
              <a:pPr/>
              <a:t>3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EG" sz="3600" kern="1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>التحرش</a:t>
            </a:r>
            <a:r>
              <a:rPr lang="ar-EG" sz="3600" kern="1200" baseline="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  <a:ea typeface="+mn-ea"/>
                <a:cs typeface="+mn-cs"/>
              </a:rPr>
              <a:t> = إيذاء جنسى</a:t>
            </a:r>
            <a:endParaRPr lang="ar-EG" sz="3600" kern="12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C22B-A044-4E6B-9D63-5912AD7AEB32}" type="slidenum">
              <a:rPr lang="ar-EG" smtClean="0"/>
              <a:pPr/>
              <a:t>5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0035-9787-4FB0-B272-7FF253B6B1F9}" type="datetimeFigureOut">
              <a:rPr lang="ar-EG" smtClean="0"/>
              <a:t>02/01/1433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740A5-61E6-4A95-9BB9-580AC087560D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Teaching's Powerpoint\PowerPoint Pics\2806253319_2caf2843c4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470025"/>
          </a:xfrm>
        </p:spPr>
        <p:txBody>
          <a:bodyPr>
            <a:noAutofit/>
          </a:bodyPr>
          <a:lstStyle/>
          <a:p>
            <a:r>
              <a:rPr lang="ar-EG" sz="115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غير مذنب</a:t>
            </a:r>
            <a:endParaRPr lang="ar-EG" sz="115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elti\Desktop\PIC Amir\edit pic 2\PIC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97402" y="-37579"/>
            <a:ext cx="3403689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80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Agenda</a:t>
            </a:r>
            <a:endParaRPr lang="ar-EG" sz="80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5633" y="1285860"/>
            <a:ext cx="448552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1. إيه هو التحرش ؟ </a:t>
            </a:r>
            <a:endParaRPr lang="ar-EG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318" y="2071678"/>
            <a:ext cx="53272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2. مين هو المتحرش ؟</a:t>
            </a:r>
            <a:endParaRPr lang="ar-EG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2282" y="2928934"/>
            <a:ext cx="5120312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3. إمتى نبدأ نعلم أولادنا </a:t>
            </a:r>
          </a:p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عن الجنس ؟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28475" y="4286256"/>
            <a:ext cx="5444119" cy="16619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4</a:t>
            </a:r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. إزاى نحمى اولادنا </a:t>
            </a:r>
          </a:p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و من هو الطفل المُعرض؟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2173" y="5786454"/>
            <a:ext cx="232467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5. أسئله !</a:t>
            </a:r>
            <a:endParaRPr lang="ar-EG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ti\Desktop\PIC Amir\edit pic 2\Picture 1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9968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14610" y="1901975"/>
            <a:ext cx="6286546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الكلام العلمي بيقول إن أي تعريف دقيق للتحرش بالطفل لازم الأول يكون قادر علي تعريف</a:t>
            </a:r>
          </a:p>
          <a:p>
            <a:r>
              <a:rPr lang="ar-EG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مصطلح "طفل”</a:t>
            </a:r>
          </a:p>
          <a:p>
            <a:r>
              <a:rPr lang="ar-EG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ومصطلح "جنسي”</a:t>
            </a:r>
          </a:p>
          <a:p>
            <a:r>
              <a:rPr lang="ar-EG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        ومصطلح "إيذاء"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6376" y="571480"/>
            <a:ext cx="5883342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6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ما هو التحرش ؟ </a:t>
            </a:r>
            <a:endParaRPr lang="ar-EG" sz="6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ti\Desktop\PIC Amir\edit pic 2\Picture 1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32" cy="6858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1643050"/>
            <a:ext cx="642942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مصطلح “طفل” : </a:t>
            </a:r>
          </a:p>
          <a:p>
            <a:endParaRPr lang="ar-EG" u="sng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ar-EG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“</a:t>
            </a:r>
            <a:r>
              <a:rPr lang="ar-EG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هو كل إنسان لم يتجاوز سنه</a:t>
            </a:r>
          </a:p>
          <a:p>
            <a:r>
              <a:rPr lang="ar-EG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الثامنة عشرة، ما لم تحدد القوانين الوطنية سنا أصغر للرشد”</a:t>
            </a:r>
            <a:r>
              <a:rPr lang="ar-EG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/>
            </a:r>
            <a:br>
              <a:rPr lang="ar-EG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endParaRPr lang="ar-EG" sz="16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ar-EG" sz="2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(الأمم المتحدة، اتفاقية حقوق الطفل عام 1990). </a:t>
            </a:r>
            <a:endParaRPr lang="ar-EG" sz="28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6376" y="463616"/>
            <a:ext cx="5883342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6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ما هو التحرش ؟ </a:t>
            </a:r>
            <a:endParaRPr lang="ar-EG" sz="6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lti\Desktop\PIC Amir\edit pic 2\Picture 1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4"/>
            <a:ext cx="9144032" cy="68580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1785926"/>
            <a:ext cx="6500826" cy="43242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u="sng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مصطلح “جنسي”:</a:t>
            </a:r>
          </a:p>
          <a:p>
            <a:endParaRPr lang="ar-EG" sz="11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ar-EG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“فالإيذاء الجنسي هو إجبار أو</a:t>
            </a:r>
          </a:p>
          <a:p>
            <a:r>
              <a:rPr lang="ar-EG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إغواء الطفل  أو الشخص الصغير على المشاركة في أنشطة جنسية، سواء كان الطفل واعي بما</a:t>
            </a:r>
          </a:p>
          <a:p>
            <a:r>
              <a:rPr lang="ar-EG" sz="4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يحدث أم لا.”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6376" y="571480"/>
            <a:ext cx="5883342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742950" indent="-742950"/>
            <a:r>
              <a:rPr lang="ar-EG" sz="6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ما هو التحرش ؟ </a:t>
            </a:r>
            <a:endParaRPr lang="ar-EG" sz="6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157</Words>
  <Application>Microsoft Office PowerPoint</Application>
  <PresentationFormat>On-screen Show (4:3)</PresentationFormat>
  <Paragraphs>31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غير مذنب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Melti</dc:creator>
  <cp:lastModifiedBy>Melti</cp:lastModifiedBy>
  <cp:revision>3</cp:revision>
  <dcterms:created xsi:type="dcterms:W3CDTF">2011-11-27T12:45:55Z</dcterms:created>
  <dcterms:modified xsi:type="dcterms:W3CDTF">2011-11-27T12:47:56Z</dcterms:modified>
</cp:coreProperties>
</file>